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0177"/>
    <a:srgbClr val="F768A1"/>
    <a:srgbClr val="999999"/>
    <a:srgbClr val="9FBCD6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70033-0C7E-5C64-A566-F05452ABF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F21BB2-DEB4-1A71-D86D-3EF4CD680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2C6395-44CC-D451-B77C-41DA891EE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CA051-DF44-C4A8-6D97-FA426A076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2E54B-2C19-D563-BEE3-B35968B75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0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547B5-2415-B309-1BCD-DCA7376C5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976FFE-326F-74C6-9058-6131F8B52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62F37-E651-7A31-45BD-52650CA38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B56F5-72A7-CF61-000B-27C31E448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C3D6D-148E-D0C9-859B-78A7950A6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31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46F7CB-E70B-D111-1ED5-12A802EB7F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49946D-DF7E-41F9-C3CE-603CC7805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15181-B3C6-F87A-B52A-A03B2532E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C9DE2-002A-7440-B237-6F6E07D27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783FB-F74F-F630-7DF3-67D73EFB0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068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994F5-B70D-EA16-29BB-E217957DA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E2EF6-3A32-67BB-B97D-6BBCA78A7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11886-72F2-6557-63E9-28204EB1D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3AB9B-6917-4BA6-44A0-4B41B5BA1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DB0FC-C31D-E6C3-9EAA-097C00142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61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8BFA2-1432-1BF8-80CB-36CFD0C6A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56C38-90DD-0607-9188-E023EE80E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96E91-87DC-B202-DCA8-FF4C08EDA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F8D1D-A0C8-57BD-B1E6-9FFAF2CA2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C42C9-CF7F-CB39-7050-B1ADEC1EB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38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80F53-4C89-0087-A0C4-3A156F84F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9600D-B616-8AB9-FE5A-A479193B96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D959EB-CB82-48ED-26C5-70C8253BA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1A711-8239-C708-2711-B957C79A2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F01A14-97C5-B713-EFEB-D30100603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B2F240-61DA-B18C-E910-FCA932B6D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558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017BD-DB50-377E-5769-7208B2A03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36B821-49F2-6AD3-6F55-A71D3B28A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059B73-273D-825C-8CB5-D13673891E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E445BC-28BF-8B80-4E5A-3472E30CDB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DCCE24-023F-22FF-1312-7F757226D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F0CB5B-9540-8CF1-0CF0-954BF9C1F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B856B5-77D0-0D47-ECDF-1971A1A9D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B9A0EB-22ED-3959-82F9-A09B6606D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21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11039-7DF4-3C6B-5BDE-2D018AD0B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8439C3-12FD-549D-4EEF-850697AA2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C3699-FD04-5993-CCF6-E868AB28E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13A7B-CC5C-B8F3-4BA3-7D1919375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723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FCCED3-CB98-586E-8E1E-7FF6963DF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595C6-FA2B-EB61-DF3A-568975415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FEE45-3413-3359-2BF9-C29867EAB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26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80D60-AA8F-3B57-71EB-9698E0903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E4052-ABBE-6541-BA17-DF67B6FFE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C1B19C-DF68-9EDE-4340-7FA6C0884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32A31-5AD5-C6C9-EABE-0B3ECB4C9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ED196D-735D-529F-1449-17E19D097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BE363-240D-A146-C767-886C4805F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41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D578C-F734-45A9-876A-7616B8472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629006-0485-B823-E41E-2250E05D9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DCFEBB-C2FC-679A-9E2B-652B5944CA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402861-EA1F-A7A7-B0C9-D818A11B1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6A3531-2801-4536-6A1B-FC7D5EE4F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03EF78-8D6F-C443-F1A5-9AF3CCD0A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31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D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E242CD-AC78-C577-37CC-33A2C9AE1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BE6230-7648-6C17-B215-56E4E460E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90001-2775-21D1-5A9E-A250CAF42B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8F6F5-94A8-46EC-8F16-33BED02F04AE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1E969-D8CA-276D-42B9-85F3F111B2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1F132-33C4-1510-6699-D545FE4D9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1BECF-C6C0-4D71-B319-9A605B9B21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22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rimede-coder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rimede-coder.com/" TargetMode="External"/><Relationship Id="rId2" Type="http://schemas.openxmlformats.org/officeDocument/2006/relationships/hyperlink" Target="https://www.dropbox.com/scl/fi/fdmo6cqld3la5gqp8chkt/ChromeExtension.zip?rlkey=yz5rvkiic384gki5je6ohv6lv&amp;dl=0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imede-coder.com/contact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crimede-coder.com/contact" TargetMode="External"/><Relationship Id="rId5" Type="http://schemas.openxmlformats.org/officeDocument/2006/relationships/image" Target="../media/image1.PNG"/><Relationship Id="rId4" Type="http://schemas.openxmlformats.org/officeDocument/2006/relationships/hyperlink" Target="https://crimede-coder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imede-coder.com/" TargetMode="External"/><Relationship Id="rId2" Type="http://schemas.openxmlformats.org/officeDocument/2006/relationships/hyperlink" Target="mailto:andrew.wheeler@crimede-coder.com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BB93D-1375-3C01-E48E-034E223EEC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49" y="968359"/>
            <a:ext cx="12095163" cy="2460641"/>
          </a:xfrm>
          <a:solidFill>
            <a:schemeClr val="tx1"/>
          </a:solidFill>
          <a:ln w="107950" cmpd="dbl">
            <a:solidFill>
              <a:schemeClr val="tx1"/>
            </a:solidFill>
            <a:miter lim="800000"/>
          </a:ln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Tutorial for Chrome Extension</a:t>
            </a:r>
            <a:b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US" sz="2200" dirty="0">
                <a:solidFill>
                  <a:schemeClr val="bg1"/>
                </a:solidFill>
                <a:latin typeface="Arial Black" panose="020B0A04020102020204" pitchFamily="34" charset="0"/>
              </a:rPr>
              <a:t>11-24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A7ABA9-F2E6-FC36-5CE1-DE8B17EBE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50543"/>
            <a:ext cx="9949314" cy="707457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>
                <a:latin typeface="Arial Black" panose="020B0A04020102020204" pitchFamily="34" charset="0"/>
              </a:rPr>
              <a:t>Andrew Wheeler, PhD</a:t>
            </a:r>
          </a:p>
          <a:p>
            <a:pPr algn="l"/>
            <a:r>
              <a:rPr lang="en-US" dirty="0">
                <a:latin typeface="Arial Black" panose="020B0A04020102020204" pitchFamily="34" charset="0"/>
              </a:rPr>
              <a:t>andrew.wheeler@crimede-coder.com</a:t>
            </a:r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2C534A79-2156-3470-0F13-94386958F1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211" y="5889641"/>
            <a:ext cx="172840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5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DA7ABA9-F2E6-FC36-5CE1-DE8B17EBE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754" y="1405289"/>
            <a:ext cx="9904394" cy="5091764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Arial Black" panose="020B0A04020102020204" pitchFamily="34" charset="0"/>
              </a:rPr>
              <a:t>Can download the chrome extension from </a:t>
            </a:r>
            <a:r>
              <a:rPr lang="en-US" sz="3200" dirty="0">
                <a:latin typeface="Arial Black" panose="020B0A04020102020204" pitchFamily="34" charset="0"/>
                <a:hlinkClick r:id="rId2"/>
              </a:rPr>
              <a:t>https://www.dropbox.com/scl/fi/fdmo6cqld3la5gqp8chkt/ChromeExtension.zip?rlkey=yz5rvkiic384gki5je6ohv6lv&amp;dl=0</a:t>
            </a:r>
            <a:r>
              <a:rPr lang="en-US" sz="3200" dirty="0">
                <a:latin typeface="Arial Black" panose="020B0A04020102020204" pitchFamily="34" charset="0"/>
              </a:rPr>
              <a:t> </a:t>
            </a:r>
            <a:endParaRPr lang="en-US" sz="2400" dirty="0">
              <a:latin typeface="Arial Black" panose="020B0A04020102020204" pitchFamily="34" charset="0"/>
            </a:endParaRPr>
          </a:p>
          <a:p>
            <a:pPr lvl="1" algn="l"/>
            <a:r>
              <a:rPr lang="en-US" sz="2400" dirty="0">
                <a:latin typeface="Arial Black" panose="020B0A04020102020204" pitchFamily="34" charset="0"/>
              </a:rPr>
              <a:t>				</a:t>
            </a:r>
          </a:p>
          <a:p>
            <a:pPr algn="l"/>
            <a:r>
              <a:rPr lang="en-US" sz="3200" dirty="0">
                <a:latin typeface="Arial Black" panose="020B0A04020102020204" pitchFamily="34" charset="0"/>
              </a:rPr>
              <a:t>Intended to Help Save information from GSU bookstore</a:t>
            </a:r>
            <a:endParaRPr lang="en-US" sz="2400" dirty="0">
              <a:latin typeface="Arial Black" panose="020B0A04020102020204" pitchFamily="34" charset="0"/>
            </a:endParaRPr>
          </a:p>
          <a:p>
            <a:pPr algn="l"/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D39479B-739A-7384-12E7-9302EB41A0F0}"/>
              </a:ext>
            </a:extLst>
          </p:cNvPr>
          <p:cNvSpPr txBox="1">
            <a:spLocks/>
          </p:cNvSpPr>
          <p:nvPr/>
        </p:nvSpPr>
        <p:spPr>
          <a:xfrm>
            <a:off x="48418" y="47625"/>
            <a:ext cx="12095163" cy="1087655"/>
          </a:xfrm>
          <a:prstGeom prst="rect">
            <a:avLst/>
          </a:prstGeom>
          <a:solidFill>
            <a:schemeClr val="tx1"/>
          </a:solidFill>
          <a:ln w="107950" cmpd="dbl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>
                <a:solidFill>
                  <a:schemeClr val="bg1"/>
                </a:solidFill>
                <a:latin typeface="Arial Black" panose="020B0A04020102020204" pitchFamily="34" charset="0"/>
              </a:rPr>
              <a:t>  Materials</a:t>
            </a:r>
          </a:p>
        </p:txBody>
      </p:sp>
      <p:pic>
        <p:nvPicPr>
          <p:cNvPr id="8" name="Picture 7">
            <a:hlinkClick r:id="rId3"/>
            <a:extLst>
              <a:ext uri="{FF2B5EF4-FFF2-40B4-BE49-F238E27FC236}">
                <a16:creationId xmlns:a16="http://schemas.microsoft.com/office/drawing/2014/main" id="{347DF4B4-8352-4B76-2706-C9575F8AF1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980" y="134252"/>
            <a:ext cx="1728401" cy="914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E208642-4A0F-025D-D10B-AB73FC9CFEFA}"/>
              </a:ext>
            </a:extLst>
          </p:cNvPr>
          <p:cNvSpPr txBox="1"/>
          <p:nvPr/>
        </p:nvSpPr>
        <p:spPr>
          <a:xfrm>
            <a:off x="0" y="6502598"/>
            <a:ext cx="27513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latin typeface="Verdana" panose="020B0604030504040204" pitchFamily="34" charset="0"/>
                <a:ea typeface="Verdana" panose="020B0604030504040204" pitchFamily="34" charset="0"/>
              </a:rPr>
              <a:t>Andrew Wheeler, PhD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45E2AE-A864-CE26-B778-A1FE72C29D75}"/>
              </a:ext>
            </a:extLst>
          </p:cNvPr>
          <p:cNvSpPr txBox="1"/>
          <p:nvPr/>
        </p:nvSpPr>
        <p:spPr>
          <a:xfrm>
            <a:off x="8696325" y="6519674"/>
            <a:ext cx="362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hlinkClick r:id="rId5"/>
              </a:rPr>
              <a:t>andrew.wheeler@crimede-coder.com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271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BB93D-1375-3C01-E48E-034E223EEC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18" y="47625"/>
            <a:ext cx="12095163" cy="1087655"/>
          </a:xfrm>
          <a:solidFill>
            <a:schemeClr val="tx1"/>
          </a:solidFill>
          <a:ln w="107950" cmpd="dbl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Arial Black" panose="020B0A04020102020204" pitchFamily="34" charset="0"/>
              </a:rPr>
              <a:t>  Video Tutorial</a:t>
            </a:r>
          </a:p>
        </p:txBody>
      </p:sp>
      <p:pic>
        <p:nvPicPr>
          <p:cNvPr id="4" name="Picture 3">
            <a:hlinkClick r:id="rId4"/>
            <a:extLst>
              <a:ext uri="{FF2B5EF4-FFF2-40B4-BE49-F238E27FC236}">
                <a16:creationId xmlns:a16="http://schemas.microsoft.com/office/drawing/2014/main" id="{0B7512DC-3862-1B01-FBDF-5C89653700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8980" y="134252"/>
            <a:ext cx="1728401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22DEB2-7F87-5A48-CCB0-167A491880D8}"/>
              </a:ext>
            </a:extLst>
          </p:cNvPr>
          <p:cNvSpPr txBox="1"/>
          <p:nvPr/>
        </p:nvSpPr>
        <p:spPr>
          <a:xfrm>
            <a:off x="0" y="6502598"/>
            <a:ext cx="27513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latin typeface="Verdana" panose="020B0604030504040204" pitchFamily="34" charset="0"/>
                <a:ea typeface="Verdana" panose="020B0604030504040204" pitchFamily="34" charset="0"/>
              </a:rPr>
              <a:t>Andrew Wheeler, PhD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D6F232-0E18-82E2-3FFB-61171A6B7073}"/>
              </a:ext>
            </a:extLst>
          </p:cNvPr>
          <p:cNvSpPr txBox="1"/>
          <p:nvPr/>
        </p:nvSpPr>
        <p:spPr>
          <a:xfrm>
            <a:off x="8696325" y="6519674"/>
            <a:ext cx="3628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hlinkClick r:id="rId6"/>
              </a:rPr>
              <a:t>andrew.wheeler@crimede-coder.com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E66DFBA-3E40-0F8F-BCC7-7F3181321B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Screen Recording 10">
            <a:hlinkClick r:id="" action="ppaction://media"/>
            <a:extLst>
              <a:ext uri="{FF2B5EF4-FFF2-40B4-BE49-F238E27FC236}">
                <a16:creationId xmlns:a16="http://schemas.microsoft.com/office/drawing/2014/main" id="{C1929CE0-74DE-E68F-8C9D-78AF9D364E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08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000"/>
    </mc:Choice>
    <mc:Fallback xmlns="">
      <p:transition spd="slow" advTm="2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31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BB93D-1375-3C01-E48E-034E223EEC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49" y="968359"/>
            <a:ext cx="12095163" cy="2460641"/>
          </a:xfrm>
          <a:solidFill>
            <a:schemeClr val="tx1"/>
          </a:solidFill>
          <a:ln w="107950" cmpd="dbl">
            <a:solidFill>
              <a:schemeClr val="tx1"/>
            </a:solidFill>
            <a:miter lim="800000"/>
          </a:ln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  <a:t>Tutorial for Chrome Extension</a:t>
            </a:r>
            <a:b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br>
              <a:rPr lang="en-US" dirty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US" sz="2200" dirty="0">
                <a:solidFill>
                  <a:schemeClr val="bg1"/>
                </a:solidFill>
                <a:latin typeface="Arial Black" panose="020B0A04020102020204" pitchFamily="34" charset="0"/>
              </a:rPr>
              <a:t>11-24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A7ABA9-F2E6-FC36-5CE1-DE8B17EBE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568" y="3807393"/>
            <a:ext cx="9949314" cy="86938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latin typeface="Arial Black" panose="020B0A04020102020204" pitchFamily="34" charset="0"/>
              </a:rPr>
              <a:t>Contact: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andrew.wheeler@crimede-coder.com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l"/>
            <a:r>
              <a:rPr lang="en-US" dirty="0">
                <a:latin typeface="Arial Black" panose="020B0A04020102020204" pitchFamily="34" charset="0"/>
              </a:rPr>
              <a:t>Website: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crimede-coder.com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Arial Black" panose="020B0A04020102020204" pitchFamily="34" charset="0"/>
            </a:endParaRPr>
          </a:p>
          <a:p>
            <a:pPr algn="l"/>
            <a:endParaRPr lang="en-US" dirty="0">
              <a:latin typeface="Arial Black" panose="020B0A04020102020204" pitchFamily="34" charset="0"/>
            </a:endParaRPr>
          </a:p>
        </p:txBody>
      </p:sp>
      <p:pic>
        <p:nvPicPr>
          <p:cNvPr id="6" name="Picture 5">
            <a:hlinkClick r:id="rId3"/>
            <a:extLst>
              <a:ext uri="{FF2B5EF4-FFF2-40B4-BE49-F238E27FC236}">
                <a16:creationId xmlns:a16="http://schemas.microsoft.com/office/drawing/2014/main" id="{4B41FB2F-BEF8-DE28-DDFD-18228A7495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1211" y="5889641"/>
            <a:ext cx="172840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616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109</Words>
  <Application>Microsoft Office PowerPoint</Application>
  <PresentationFormat>Widescreen</PresentationFormat>
  <Paragraphs>15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Verdana</vt:lpstr>
      <vt:lpstr>Office Theme</vt:lpstr>
      <vt:lpstr>Tutorial for Chrome Extension  11-24</vt:lpstr>
      <vt:lpstr>PowerPoint Presentation</vt:lpstr>
      <vt:lpstr>  Video Tutorial</vt:lpstr>
      <vt:lpstr>Tutorial for Chrome Extension  11-24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  09-23</dc:title>
  <dc:creator>Andrew Wheeler</dc:creator>
  <cp:lastModifiedBy>Andrew Wheeler</cp:lastModifiedBy>
  <cp:revision>18</cp:revision>
  <dcterms:created xsi:type="dcterms:W3CDTF">2023-09-09T12:49:22Z</dcterms:created>
  <dcterms:modified xsi:type="dcterms:W3CDTF">2024-11-14T17:11:33Z</dcterms:modified>
</cp:coreProperties>
</file>

<file path=docProps/thumbnail.jpeg>
</file>